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2" r:id="rId7"/>
    <p:sldId id="264" r:id="rId8"/>
    <p:sldId id="261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ECFB12B-B937-4E8F-9641-A23097A12C17}" type="datetimeFigureOut">
              <a:rPr lang="en-US" smtClean="0"/>
              <a:t>5/23/2009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1E4D5BA2-AAA6-48D6-B122-5F557BEE65F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B12B-B937-4E8F-9641-A23097A12C17}" type="datetimeFigureOut">
              <a:rPr lang="en-US" smtClean="0"/>
              <a:t>5/23/2009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5BA2-AAA6-48D6-B122-5F557BEE65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B12B-B937-4E8F-9641-A23097A12C17}" type="datetimeFigureOut">
              <a:rPr lang="en-US" smtClean="0"/>
              <a:t>5/23/2009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5BA2-AAA6-48D6-B122-5F557BEE65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B12B-B937-4E8F-9641-A23097A12C17}" type="datetimeFigureOut">
              <a:rPr lang="en-US" smtClean="0"/>
              <a:t>5/23/2009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5BA2-AAA6-48D6-B122-5F557BEE65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ECFB12B-B937-4E8F-9641-A23097A12C17}" type="datetimeFigureOut">
              <a:rPr lang="en-US" smtClean="0"/>
              <a:t>5/23/2009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1E4D5BA2-AAA6-48D6-B122-5F557BEE65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B12B-B937-4E8F-9641-A23097A12C17}" type="datetimeFigureOut">
              <a:rPr lang="en-US" smtClean="0"/>
              <a:t>5/23/2009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5BA2-AAA6-48D6-B122-5F557BEE65F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B12B-B937-4E8F-9641-A23097A12C17}" type="datetimeFigureOut">
              <a:rPr lang="en-US" smtClean="0"/>
              <a:t>5/23/2009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5BA2-AAA6-48D6-B122-5F557BEE65F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B12B-B937-4E8F-9641-A23097A12C17}" type="datetimeFigureOut">
              <a:rPr lang="en-US" smtClean="0"/>
              <a:t>5/23/2009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5BA2-AAA6-48D6-B122-5F557BEE65F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B12B-B937-4E8F-9641-A23097A12C17}" type="datetimeFigureOut">
              <a:rPr lang="en-US" smtClean="0"/>
              <a:t>5/23/2009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5BA2-AAA6-48D6-B122-5F557BEE65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B12B-B937-4E8F-9641-A23097A12C17}" type="datetimeFigureOut">
              <a:rPr lang="en-US" smtClean="0"/>
              <a:t>5/23/2009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5BA2-AAA6-48D6-B122-5F557BEE65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FB12B-B937-4E8F-9641-A23097A12C17}" type="datetimeFigureOut">
              <a:rPr lang="en-US" smtClean="0"/>
              <a:t>5/23/2009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D5BA2-AAA6-48D6-B122-5F557BEE65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CFB12B-B937-4E8F-9641-A23097A12C17}" type="datetimeFigureOut">
              <a:rPr lang="en-US" smtClean="0"/>
              <a:t>5/23/2009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E4D5BA2-AAA6-48D6-B122-5F557BEE65F2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Structura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site – </a:t>
            </a:r>
            <a:r>
              <a:rPr lang="en-US" dirty="0" err="1" smtClean="0"/>
              <a:t>cuvinte</a:t>
            </a:r>
            <a:r>
              <a:rPr lang="en-US" dirty="0" smtClean="0"/>
              <a:t> </a:t>
            </a:r>
            <a:r>
              <a:rPr lang="en-US" dirty="0" err="1" smtClean="0"/>
              <a:t>cheie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666750"/>
          </a:xfrm>
        </p:spPr>
        <p:txBody>
          <a:bodyPr>
            <a:normAutofit lnSpcReduction="10000"/>
          </a:bodyPr>
          <a:lstStyle/>
          <a:p>
            <a:r>
              <a:rPr lang="ro-RO" dirty="0" err="1" smtClean="0"/>
              <a:t>Olivian</a:t>
            </a:r>
            <a:r>
              <a:rPr lang="ro-RO" dirty="0" smtClean="0"/>
              <a:t> BREDA</a:t>
            </a:r>
            <a:br>
              <a:rPr lang="ro-RO" dirty="0" smtClean="0"/>
            </a:br>
            <a:r>
              <a:rPr lang="en-US" dirty="0" smtClean="0"/>
              <a:t>Orange Concept Store, 2009.05.23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400" dirty="0" err="1" smtClean="0"/>
              <a:t>Sursa</a:t>
            </a:r>
            <a:r>
              <a:rPr lang="en-US" sz="1400" dirty="0" smtClean="0"/>
              <a:t>: http://www.flickr.com/photos/chrism70/3006405416</a:t>
            </a:r>
            <a:r>
              <a:rPr lang="en-US" sz="1400" dirty="0" smtClean="0"/>
              <a:t>/</a:t>
            </a:r>
            <a:endParaRPr lang="en-US" sz="1400" dirty="0"/>
          </a:p>
        </p:txBody>
      </p:sp>
      <p:pic>
        <p:nvPicPr>
          <p:cNvPr id="1026" name="Picture 2" descr="C:\Documents and Settings\Olivian BREDA\Desktop\Phoze\Slide 1 - Barack Ob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219200"/>
            <a:ext cx="4724400" cy="4982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1400" dirty="0" err="1" smtClean="0"/>
              <a:t>Sursa</a:t>
            </a:r>
            <a:r>
              <a:rPr lang="en-US" sz="1400" dirty="0" smtClean="0"/>
              <a:t>: http://www.flickr.com/photos/santos/112390837/</a:t>
            </a:r>
            <a:endParaRPr lang="en-US" sz="1400" dirty="0"/>
          </a:p>
        </p:txBody>
      </p:sp>
      <p:pic>
        <p:nvPicPr>
          <p:cNvPr id="3075" name="Picture 3" descr="C:\Documents and Settings\Olivian BREDA\Desktop\Phoze\Slide - Repeating slide - Ques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143000"/>
            <a:ext cx="5486400" cy="521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Olivian BREDA\Desktop\Phoze\Slide 2 - Google Class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295400"/>
            <a:ext cx="6915150" cy="4904362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1400" dirty="0" err="1" smtClean="0"/>
              <a:t>Sursa</a:t>
            </a:r>
            <a:r>
              <a:rPr lang="en-US" sz="1400" dirty="0" smtClean="0"/>
              <a:t>: http://www.flickr.com/photos/dullhunk/3389581452/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1400" dirty="0" err="1" smtClean="0"/>
              <a:t>Sursa</a:t>
            </a:r>
            <a:r>
              <a:rPr lang="en-US" sz="1400" dirty="0" smtClean="0"/>
              <a:t>: http://www.flickr.com/photos/santos/112390837/</a:t>
            </a:r>
            <a:endParaRPr lang="en-US" sz="1400" dirty="0"/>
          </a:p>
        </p:txBody>
      </p:sp>
      <p:pic>
        <p:nvPicPr>
          <p:cNvPr id="3075" name="Picture 3" descr="C:\Documents and Settings\Olivian BREDA\Desktop\Phoze\Slide - Repeating slide - Ques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143000"/>
            <a:ext cx="5486400" cy="521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1400" dirty="0" err="1" smtClean="0"/>
              <a:t>Sursa</a:t>
            </a:r>
            <a:r>
              <a:rPr lang="en-US" sz="1400" dirty="0" smtClean="0"/>
              <a:t>: http://www.flickr.com/photos/lawrence_evil/145786038/</a:t>
            </a:r>
            <a:endParaRPr lang="en-US" sz="1400" dirty="0"/>
          </a:p>
        </p:txBody>
      </p:sp>
      <p:pic>
        <p:nvPicPr>
          <p:cNvPr id="4098" name="Picture 2" descr="C:\Documents and Settings\Olivian BREDA\Desktop\Phoze\Slide 0. Before - 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91294"/>
            <a:ext cx="7696200" cy="5133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1400" dirty="0" err="1" smtClean="0"/>
              <a:t>Sursa</a:t>
            </a:r>
            <a:r>
              <a:rPr lang="en-US" sz="1400" dirty="0" smtClean="0"/>
              <a:t>: http://www.flickr.com/photos/santos/112390837/</a:t>
            </a:r>
            <a:endParaRPr lang="en-US" sz="1400" dirty="0"/>
          </a:p>
        </p:txBody>
      </p:sp>
      <p:pic>
        <p:nvPicPr>
          <p:cNvPr id="3075" name="Picture 3" descr="C:\Documents and Settings\Olivian BREDA\Desktop\Phoze\Slide - Repeating slide - Ques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143000"/>
            <a:ext cx="5486400" cy="521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1400" dirty="0" err="1" smtClean="0"/>
              <a:t>Sursa</a:t>
            </a:r>
            <a:r>
              <a:rPr lang="en-US" sz="1400" dirty="0" smtClean="0"/>
              <a:t>:</a:t>
            </a:r>
            <a:r>
              <a:rPr lang="ro-RO" sz="1400" dirty="0" smtClean="0"/>
              <a:t> http://www.flickr.com/photos/ivanomak/2208129715/</a:t>
            </a:r>
            <a:endParaRPr lang="en-US" sz="1400" dirty="0"/>
          </a:p>
        </p:txBody>
      </p:sp>
      <p:pic>
        <p:nvPicPr>
          <p:cNvPr id="5123" name="Picture 3" descr="C:\Documents and Settings\Olivian BREDA\Desktop\Phoze\Slide n. After - Hap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4088" y="1143000"/>
            <a:ext cx="6918024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1400" dirty="0" err="1" smtClean="0"/>
              <a:t>Sursa</a:t>
            </a:r>
            <a:r>
              <a:rPr lang="en-US" sz="1400" dirty="0" smtClean="0"/>
              <a:t>: http://www.flickr.com/photos/santos/112390837/</a:t>
            </a:r>
            <a:endParaRPr lang="en-US" sz="1400" dirty="0"/>
          </a:p>
        </p:txBody>
      </p:sp>
      <p:pic>
        <p:nvPicPr>
          <p:cNvPr id="3075" name="Picture 3" descr="C:\Documents and Settings\Olivian BREDA\Desktop\Phoze\Slide - Repeating slide - Ques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143000"/>
            <a:ext cx="5486400" cy="521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18</TotalTime>
  <Words>56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Origin</vt:lpstr>
      <vt:lpstr>Structura unui site – cuvinte cheie</vt:lpstr>
      <vt:lpstr>Sursa: http://www.flickr.com/photos/chrism70/3006405416/</vt:lpstr>
      <vt:lpstr>Sursa: http://www.flickr.com/photos/santos/112390837/</vt:lpstr>
      <vt:lpstr>Sursa: http://www.flickr.com/photos/dullhunk/3389581452/</vt:lpstr>
      <vt:lpstr>Sursa: http://www.flickr.com/photos/santos/112390837/</vt:lpstr>
      <vt:lpstr>Sursa: http://www.flickr.com/photos/lawrence_evil/145786038/</vt:lpstr>
      <vt:lpstr>Sursa: http://www.flickr.com/photos/santos/112390837/</vt:lpstr>
      <vt:lpstr>Sursa: http://www.flickr.com/photos/ivanomak/2208129715/</vt:lpstr>
      <vt:lpstr>Sursa: http://www.flickr.com/photos/santos/112390837/</vt:lpstr>
    </vt:vector>
  </TitlesOfParts>
  <Company>Webvertise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Structura unui site – cuvinte cheie</dc:title>
  <dc:creator>Olivian BREDA</dc:creator>
  <cp:lastModifiedBy>Olivian BREDA</cp:lastModifiedBy>
  <cp:revision>3</cp:revision>
  <dcterms:created xsi:type="dcterms:W3CDTF">2009-05-23T05:35:54Z</dcterms:created>
  <dcterms:modified xsi:type="dcterms:W3CDTF">2009-05-23T05:54:22Z</dcterms:modified>
</cp:coreProperties>
</file>